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1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66F4D-34C4-45DE-96E8-0C0415A2A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B1011F-3F7E-41C9-968C-63437368D7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AA427-B1D8-4ABE-A764-1DDF57166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8E84C-BFCD-4403-A9B5-D8008587A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28751-B868-485A-90F8-24AC613D4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01866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AE225-E010-4573-AA4A-7796D1053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4F314E-B0B3-4449-8B2A-19B60BDBC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04368-93C2-4D73-8E00-6CEA4818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B50282-D06E-41D3-82CF-CA4CEE1B0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CC987-7E55-4D28-9677-E7765C676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36283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6623A5-807E-44AE-88B5-E8DF9773EF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AC49DD-A120-4245-8517-577B4564A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1267C-D8D4-4C32-8953-EEBBC9A3A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5EDDA-5B5D-4B0B-BF12-F6CEE1202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86116-5E9F-42EC-900F-E639EF02C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5658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33A0B-CDD0-4B32-B457-6619397AD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3757B-1ED7-4119-99F5-2A5ED34A7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2F776-C109-49B4-851D-9D03591A1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6A30A-FBC3-4FBA-8EA9-695849AC0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B6603-D9F3-40D8-A736-5F3560B40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52459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7FEC1-2152-4946-9A86-7AB97FC30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D60B6D-E95B-49A4-BF4E-9E0338AB7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81BE6-4DBC-46C7-BFFC-068F87CCE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A1497-8700-4F34-A154-82A7C7F7B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37C70-34DC-4B8E-AB15-023B14E6F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96249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66896-1B38-420C-B210-11898DE75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C9999-FA87-439E-A0DE-AC4E8508A7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84281-C60C-4D0F-B76C-B497E65A20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88FFD-CAC7-4EA1-BFE5-27F3C47F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A6B35F-B243-4F37-8525-1FF472FE1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4592AB-CCBA-4319-9765-5F8650EF1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6740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2DC17-9927-4BB2-A321-E4A5FA7B9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0066A-099B-4892-B900-5E2E333F7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977C9D-6ECE-4914-8666-FB17FCDE4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978B77-81D4-45F9-938A-9DE4FD9A78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40A4D9-C523-464B-8F5E-C23029B47D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F509A2-C0CC-4E0C-9593-8DD8AAECE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C3E076-B77D-48E0-896E-0EEC5C1FD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5DDC61-3D38-4B93-A083-D9DA8F2D1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19652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A5C07-DC9A-49CA-A2C6-6A042CD94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C20F77-7213-4D08-A4B0-9F3EAA894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15337E-1B68-4B08-975F-1B6598B5E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9850CE-6E7E-4415-B218-CADEA8ADE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511814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1759E2-0143-4154-BB62-DC6BA0CB0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92BAF-5FD7-4202-A95D-C43C22717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71988-0590-4A83-BEF2-931BDE6E8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74645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F2C8B-A447-4D16-8431-E79F7094F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17D42-808A-4E01-A091-DED15FD447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22843B-691D-4A66-B8D8-0FC8AF6155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D5646-58B3-42EA-917F-4DD2B20C5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D5D026-5DCF-4EB7-9787-3AAEA3884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DF11E-75DB-4097-B1DE-8B1EFF41E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1004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FEB2-C2DA-46D8-99AE-6FAA827C8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FDB948-8D91-4A78-8CAC-DBA3BAAD89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1F62B1-6A3C-4787-9F78-0996BA4B2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50C11-8B31-4C93-97AA-D4F0F2F40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28BD9-6517-4610-B1E1-D8AE7E350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FA1D77-F002-4A0C-AA7A-BF76B30D7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11380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FE31F5-082C-4EAC-AA98-786F63EB5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F190B-07F6-4BEC-A428-9BF5D4C28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75618-17BC-4769-8EE0-8D820150BC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049CF-6C11-40A5-A029-6878DF771FD3}" type="datetimeFigureOut">
              <a:rPr lang="en-MY" smtClean="0"/>
              <a:t>20/9/2020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1D167-3BE9-403D-988F-521226D0F1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673DA-A81E-41B3-AA81-E9775E9535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D1E88E-38EF-4B37-99DC-A6E92975B26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060875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91AA5-49B7-46A6-A256-345D603A6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295B8-8A91-4260-9282-07742FF71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Count palm oil trees from </a:t>
            </a:r>
            <a:r>
              <a:rPr lang="en-US" dirty="0"/>
              <a:t>Unmanned Aerial Vehicle (UAV) Image</a:t>
            </a:r>
          </a:p>
          <a:p>
            <a:r>
              <a:rPr lang="en-US" dirty="0"/>
              <a:t>Used to do manually, time consuming</a:t>
            </a:r>
          </a:p>
          <a:p>
            <a:r>
              <a:rPr lang="en-US" dirty="0"/>
              <a:t>Automate the process using computer</a:t>
            </a:r>
          </a:p>
          <a:p>
            <a:pPr marL="0" indent="0">
              <a:buNone/>
            </a:pPr>
            <a:endParaRPr lang="en-MY" dirty="0"/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405576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51E51-DA12-4158-AA4F-0B371C23D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Sample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B66D4-316D-4E4B-B163-176197615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6522"/>
            <a:ext cx="10515600" cy="4351338"/>
          </a:xfrm>
        </p:spPr>
        <p:txBody>
          <a:bodyPr/>
          <a:lstStyle/>
          <a:p>
            <a:endParaRPr lang="en-MY" dirty="0"/>
          </a:p>
        </p:txBody>
      </p:sp>
      <p:pic>
        <p:nvPicPr>
          <p:cNvPr id="1026" name="Picture 5" descr="SectionA">
            <a:extLst>
              <a:ext uri="{FF2B5EF4-FFF2-40B4-BE49-F238E27FC236}">
                <a16:creationId xmlns:a16="http://schemas.microsoft.com/office/drawing/2014/main" id="{48BDFCC8-668B-418B-8A52-1FF2EF6CF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r="3320" b="43983"/>
          <a:stretch>
            <a:fillRect/>
          </a:stretch>
        </p:blipFill>
        <p:spPr bwMode="auto">
          <a:xfrm>
            <a:off x="5869975" y="2459854"/>
            <a:ext cx="4810125" cy="2790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" name="Picture 7" descr="AIMAN2">
            <a:extLst>
              <a:ext uri="{FF2B5EF4-FFF2-40B4-BE49-F238E27FC236}">
                <a16:creationId xmlns:a16="http://schemas.microsoft.com/office/drawing/2014/main" id="{8B4D1C0A-7AF2-41D5-9C18-51C37ED43A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58" t="62347" r="11255" b="13097"/>
          <a:stretch>
            <a:fillRect/>
          </a:stretch>
        </p:blipFill>
        <p:spPr bwMode="auto">
          <a:xfrm>
            <a:off x="703048" y="2500549"/>
            <a:ext cx="4895850" cy="245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A481F5-A94F-4482-A031-60AC2F064C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683371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24757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D9B36-A0E3-47AA-B219-02815A44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Method 1: Template Matching</a:t>
            </a:r>
          </a:p>
        </p:txBody>
      </p:sp>
      <p:pic>
        <p:nvPicPr>
          <p:cNvPr id="4" name="Content Placeholder 3" descr="C:\Users\USER\AppData\Local\Microsoft\Windows\INetCache\Content.Word\tma_e.gif">
            <a:extLst>
              <a:ext uri="{FF2B5EF4-FFF2-40B4-BE49-F238E27FC236}">
                <a16:creationId xmlns:a16="http://schemas.microsoft.com/office/drawing/2014/main" id="{E8FB61D5-015A-4525-8CBE-FFD5C4E7969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457" y="2022517"/>
            <a:ext cx="3990975" cy="3381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5488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3E161-BA1F-424D-A60C-105AB87FE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Sample Template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97802E-A1C2-4528-8E0F-93464A2848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959" y="1681539"/>
            <a:ext cx="1941516" cy="175661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3643BB-A2E0-4CF6-89C9-99AFBE1E9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2777566" y="1675307"/>
            <a:ext cx="1552353" cy="15125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A53F99F-0B3F-407A-8DFF-5CC22DA7C2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74335"/>
            <a:ext cx="1552353" cy="15144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DCA629-43FC-4E81-9039-099DFE90C1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078" y="1672390"/>
            <a:ext cx="1552353" cy="175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041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9C1F-E968-446D-8471-53421DD60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Result</a:t>
            </a:r>
          </a:p>
        </p:txBody>
      </p:sp>
      <p:pic>
        <p:nvPicPr>
          <p:cNvPr id="4" name="Content Placeholder 3" descr="FinalOutputX">
            <a:extLst>
              <a:ext uri="{FF2B5EF4-FFF2-40B4-BE49-F238E27FC236}">
                <a16:creationId xmlns:a16="http://schemas.microsoft.com/office/drawing/2014/main" id="{7C29098B-5087-47B1-BCC0-9B0195FD4AA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12682"/>
            <a:ext cx="4508500" cy="4194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FinalB">
            <a:extLst>
              <a:ext uri="{FF2B5EF4-FFF2-40B4-BE49-F238E27FC236}">
                <a16:creationId xmlns:a16="http://schemas.microsoft.com/office/drawing/2014/main" id="{A631EA7E-07CB-45EB-A2BA-BBAE482E9A6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9587" y="1812682"/>
            <a:ext cx="3160713" cy="4194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FinalOutputX">
            <a:extLst>
              <a:ext uri="{FF2B5EF4-FFF2-40B4-BE49-F238E27FC236}">
                <a16:creationId xmlns:a16="http://schemas.microsoft.com/office/drawing/2014/main" id="{F4603CB3-F81C-427D-8D3A-BB8208CC911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3187" y="1838082"/>
            <a:ext cx="3021013" cy="41944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16245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0EAC2-2658-4B74-B5C9-9B5738652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Method 2: Deep Learning Convolutional Neural Network </a:t>
            </a:r>
            <a:br>
              <a:rPr lang="en-MY" dirty="0"/>
            </a:br>
            <a:endParaRPr lang="en-MY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2A2BC2-D348-46C7-A13A-671A50314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962140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F4545E-9E4B-4672-9C1F-4B040CF9289A}"/>
              </a:ext>
            </a:extLst>
          </p:cNvPr>
          <p:cNvSpPr txBox="1"/>
          <p:nvPr/>
        </p:nvSpPr>
        <p:spPr>
          <a:xfrm>
            <a:off x="8374743" y="2699657"/>
            <a:ext cx="2714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dirty="0"/>
              <a:t>Annotate image using </a:t>
            </a:r>
            <a:r>
              <a:rPr lang="en-MY" dirty="0" err="1"/>
              <a:t>labelimg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073737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BCE1D-BC08-448C-BF8C-A474FCDEC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85292-7933-4023-B9C0-A24606AD9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4" name="Picture 3" descr="C:\Users\USER\AppData\Local\Microsoft\Windows\INetCache\Content.Word\Mini Output.jpg">
            <a:extLst>
              <a:ext uri="{FF2B5EF4-FFF2-40B4-BE49-F238E27FC236}">
                <a16:creationId xmlns:a16="http://schemas.microsoft.com/office/drawing/2014/main" id="{03C968C1-A9A4-433C-8AF9-195B923132DC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2692" y="2211859"/>
            <a:ext cx="6457950" cy="39651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2940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3182</TotalTime>
  <Words>50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PROBLEM STATEMENT</vt:lpstr>
      <vt:lpstr>Sample Image</vt:lpstr>
      <vt:lpstr>Method 1: Template Matching</vt:lpstr>
      <vt:lpstr>Sample Template</vt:lpstr>
      <vt:lpstr>Result</vt:lpstr>
      <vt:lpstr>Method 2: Deep Learning Convolutional Neural Network  </vt:lpstr>
      <vt:lpstr>Result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TRAINING REPORT</dc:title>
  <dc:creator>shafiq aiman</dc:creator>
  <cp:lastModifiedBy>Amirul Afendi</cp:lastModifiedBy>
  <cp:revision>8</cp:revision>
  <dcterms:created xsi:type="dcterms:W3CDTF">2019-01-08T05:19:09Z</dcterms:created>
  <dcterms:modified xsi:type="dcterms:W3CDTF">2020-09-20T05:23:21Z</dcterms:modified>
</cp:coreProperties>
</file>